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441" r:id="rId3"/>
    <p:sldId id="540" r:id="rId5"/>
    <p:sldId id="442" r:id="rId6"/>
    <p:sldId id="343" r:id="rId7"/>
    <p:sldId id="443" r:id="rId8"/>
    <p:sldId id="444" r:id="rId9"/>
    <p:sldId id="445" r:id="rId10"/>
    <p:sldId id="547" r:id="rId11"/>
    <p:sldId id="551" r:id="rId12"/>
    <p:sldId id="550" r:id="rId13"/>
    <p:sldId id="542"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endParaRPr lang="en-US" sz="1600" b="1" dirty="0">
              <a:solidFill>
                <a:schemeClr val="bg1"/>
              </a:solidFill>
            </a:endParaRP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p:cNvPicPr>
              <a:picLocks noChangeAspect="1"/>
            </p:cNvPicPr>
            <p:nvPr/>
          </p:nvPicPr>
          <p:blipFill rotWithShape="1">
            <a:blip r:embed="rId1"/>
            <a:srcRect b="15546"/>
            <a:stretch>
              <a:fillRect/>
            </a:stretch>
          </p:blipFill>
          <p:spPr>
            <a:xfrm>
              <a:off x="-10160" y="-66567"/>
              <a:ext cx="9208395" cy="5179723"/>
            </a:xfrm>
            <a:prstGeom prst="rect">
              <a:avLst/>
            </a:prstGeom>
          </p:spPr>
        </p:pic>
        <p:sp>
          <p:nvSpPr>
            <p:cNvPr id="6"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endParaRPr lang="en-US" sz="2000" b="1" dirty="0">
              <a:solidFill>
                <a:schemeClr val="bg1">
                  <a:lumMod val="95000"/>
                </a:schemeClr>
              </a:solidFill>
            </a:endParaRPr>
          </a:p>
        </p:txBody>
      </p:sp>
      <p:sp>
        <p:nvSpPr>
          <p:cNvPr id="27" name="TextBox 26"/>
          <p:cNvSpPr txBox="1"/>
          <p:nvPr/>
        </p:nvSpPr>
        <p:spPr>
          <a:xfrm>
            <a:off x="1281240" y="4231478"/>
            <a:ext cx="5206022"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HARIKRISHNAN.B</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a:t>
            </a:r>
            <a:r>
              <a:rPr lang="en-US" sz="1100" b="0" i="0" u="none" strike="noStrike" cap="none">
                <a:solidFill>
                  <a:schemeClr val="bg1"/>
                </a:solidFill>
                <a:latin typeface="Arial" panose="020B0604020202020204"/>
                <a:ea typeface="Arial" panose="020B0604020202020204"/>
                <a:cs typeface="Arial" panose="020B0604020202020204"/>
                <a:sym typeface="Arial" panose="020B0604020202020204"/>
              </a:rPr>
              <a:t>: au811321114010</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endParaRPr lang="en-US" dirty="0"/>
          </a:p>
          <a:p>
            <a:pPr marL="173990" indent="-173990">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endParaRPr lang="en-US" dirty="0"/>
          </a:p>
          <a:p>
            <a:pPr marL="173990" indent="-173990">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endParaRPr lang="en-US" sz="1600" b="1" dirty="0">
              <a:solidFill>
                <a:srgbClr val="213163"/>
              </a:solidFill>
              <a:latin typeface="+mn-lt"/>
            </a:endParaRPr>
          </a:p>
        </p:txBody>
      </p:sp>
      <p:sp>
        <p:nvSpPr>
          <p:cNvPr id="4" name="TextBox 3"/>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4" name="TextBox 3"/>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endParaRPr lang="en-US" sz="1800" b="1" dirty="0">
              <a:solidFill>
                <a:schemeClr val="tx1"/>
              </a:solidFill>
            </a:endParaRPr>
          </a:p>
          <a:p>
            <a:pPr algn="ctr"/>
            <a:r>
              <a:rPr lang="en-US" dirty="0">
                <a:solidFill>
                  <a:schemeClr val="tx1"/>
                </a:solidFill>
              </a:rPr>
              <a:t>The content is curated from online/offline resources and used for educational purpose only</a:t>
            </a:r>
            <a:endParaRPr lang="en-US" dirty="0">
              <a:solidFill>
                <a:schemeClr val="tx1"/>
              </a:solidFill>
            </a:endParaRPr>
          </a:p>
        </p:txBody>
      </p:sp>
      <p:sp>
        <p:nvSpPr>
          <p:cNvPr id="4" name="TextBox 3"/>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endParaRPr lang="en-US" sz="1600" b="1" dirty="0">
              <a:solidFill>
                <a:srgbClr val="213163"/>
              </a:solidFill>
            </a:endParaRP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endParaRPr lang="en-US" dirty="0"/>
          </a:p>
          <a:p>
            <a:pPr marL="173990" indent="-173990">
              <a:spcAft>
                <a:spcPts val="800"/>
              </a:spcAft>
              <a:buClr>
                <a:srgbClr val="213163"/>
              </a:buClr>
              <a:buFont typeface="Arial" panose="020B0604020202020204" pitchFamily="34" charset="0"/>
              <a:buChar char="•"/>
            </a:pPr>
            <a:r>
              <a:rPr lang="en-US" dirty="0"/>
              <a:t>Problem Statement</a:t>
            </a:r>
            <a:endParaRPr lang="en-US" dirty="0"/>
          </a:p>
          <a:p>
            <a:pPr marL="173990" indent="-173990">
              <a:spcAft>
                <a:spcPts val="800"/>
              </a:spcAft>
              <a:buClr>
                <a:srgbClr val="213163"/>
              </a:buClr>
              <a:buFont typeface="Arial" panose="020B0604020202020204" pitchFamily="34" charset="0"/>
              <a:buChar char="•"/>
            </a:pPr>
            <a:r>
              <a:rPr lang="en-US" dirty="0"/>
              <a:t>Aim &amp; Proposed System/Solution</a:t>
            </a:r>
            <a:endParaRPr lang="en-US" dirty="0"/>
          </a:p>
          <a:p>
            <a:pPr marL="173990" indent="-173990">
              <a:spcAft>
                <a:spcPts val="800"/>
              </a:spcAft>
              <a:buClr>
                <a:srgbClr val="213163"/>
              </a:buClr>
              <a:buFont typeface="Arial" panose="020B0604020202020204" pitchFamily="34" charset="0"/>
              <a:buChar char="•"/>
            </a:pPr>
            <a:r>
              <a:rPr lang="en-US" dirty="0"/>
              <a:t>System  Deployment Approach</a:t>
            </a:r>
            <a:endParaRPr lang="en-US" dirty="0"/>
          </a:p>
          <a:p>
            <a:pPr marL="173990" indent="-173990">
              <a:spcAft>
                <a:spcPts val="800"/>
              </a:spcAft>
              <a:buClr>
                <a:srgbClr val="213163"/>
              </a:buClr>
              <a:buFont typeface="Arial" panose="020B0604020202020204" pitchFamily="34" charset="0"/>
              <a:buChar char="•"/>
            </a:pPr>
            <a:r>
              <a:rPr lang="en-US" dirty="0"/>
              <a:t>Future Scope</a:t>
            </a:r>
            <a:endParaRPr lang="en-US" dirty="0"/>
          </a:p>
          <a:p>
            <a:pPr marL="173990" indent="-173990">
              <a:spcAft>
                <a:spcPts val="800"/>
              </a:spcAft>
              <a:buClr>
                <a:srgbClr val="213163"/>
              </a:buClr>
              <a:buFont typeface="Arial" panose="020B0604020202020204" pitchFamily="34" charset="0"/>
              <a:buChar char="•"/>
            </a:pPr>
            <a:r>
              <a:rPr lang="en-US" dirty="0"/>
              <a:t>Conclusion</a:t>
            </a:r>
            <a:endParaRPr lang="en-US" dirty="0"/>
          </a:p>
          <a:p>
            <a:pPr marL="173990" indent="-173990">
              <a:spcAft>
                <a:spcPts val="800"/>
              </a:spcAft>
              <a:buClr>
                <a:srgbClr val="213163"/>
              </a:buClr>
              <a:buFont typeface="Arial" panose="020B0604020202020204" pitchFamily="34" charset="0"/>
              <a:buChar char="•"/>
            </a:pPr>
            <a:r>
              <a:rPr lang="en-US" dirty="0"/>
              <a:t>Reference</a:t>
            </a:r>
            <a:endParaRPr lang="en-US" dirty="0"/>
          </a:p>
        </p:txBody>
      </p:sp>
      <p:pic>
        <p:nvPicPr>
          <p:cNvPr id="4" name="Picture 3"/>
          <p:cNvPicPr>
            <a:picLocks noChangeAspect="1"/>
          </p:cNvPicPr>
          <p:nvPr/>
        </p:nvPicPr>
        <p:blipFill>
          <a:blip r:embed="rId1"/>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endParaRPr lang="en-IN" sz="16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endParaRPr lang="en-US" sz="1600" b="1" dirty="0">
              <a:solidFill>
                <a:srgbClr val="213163"/>
              </a:solidFill>
              <a:latin typeface="+mn-lt"/>
            </a:endParaRPr>
          </a:p>
        </p:txBody>
      </p:sp>
      <p:grpSp>
        <p:nvGrpSpPr>
          <p:cNvPr id="2" name="Group 1"/>
          <p:cNvGrpSpPr/>
          <p:nvPr/>
        </p:nvGrpSpPr>
        <p:grpSpPr>
          <a:xfrm>
            <a:off x="4879857" y="950917"/>
            <a:ext cx="3986766" cy="3986766"/>
            <a:chOff x="5001834" y="864388"/>
            <a:chExt cx="3986766" cy="3986766"/>
          </a:xfrm>
        </p:grpSpPr>
        <p:pic>
          <p:nvPicPr>
            <p:cNvPr id="8" name="Picture 7"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9" name="Picture 8"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sp>
        <p:nvSpPr>
          <p:cNvPr id="10" name="TextBox 9"/>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endParaRPr lang="en-US" dirty="0"/>
          </a:p>
        </p:txBody>
      </p:sp>
      <p:sp>
        <p:nvSpPr>
          <p:cNvPr id="3" name="TextBox 2"/>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endParaRPr lang="en-US" dirty="0"/>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p:cNvSpPr txBox="1"/>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endParaRPr lang="en-US" sz="1600" b="1" dirty="0">
              <a:solidFill>
                <a:srgbClr val="213163"/>
              </a:solidFill>
              <a:latin typeface="+mn-lt"/>
            </a:endParaRPr>
          </a:p>
        </p:txBody>
      </p:sp>
      <p:grpSp>
        <p:nvGrpSpPr>
          <p:cNvPr id="12" name="Group 11"/>
          <p:cNvGrpSpPr/>
          <p:nvPr/>
        </p:nvGrpSpPr>
        <p:grpSpPr>
          <a:xfrm>
            <a:off x="4914899" y="1006304"/>
            <a:ext cx="3774125" cy="3130892"/>
            <a:chOff x="4578211" y="760307"/>
            <a:chExt cx="4510006" cy="3741355"/>
          </a:xfrm>
        </p:grpSpPr>
        <p:pic>
          <p:nvPicPr>
            <p:cNvPr id="13" name="Picture 12"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14" name="Picture 13"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sp>
        <p:nvSpPr>
          <p:cNvPr id="4" name="TextBox 3"/>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endParaRPr lang="en-US" i="0" dirty="0">
              <a:solidFill>
                <a:srgbClr val="000000"/>
              </a:solidFill>
              <a:effectLst/>
            </a:endParaRPr>
          </a:p>
        </p:txBody>
      </p:sp>
      <p:sp>
        <p:nvSpPr>
          <p:cNvPr id="7" name="Google Shape;61;g5fab984687_2_0"/>
          <p:cNvSpPr txBox="1"/>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a:t>
            </a:r>
            <a:endParaRPr lang="en-US" sz="1600" b="1" dirty="0">
              <a:solidFill>
                <a:srgbClr val="213163"/>
              </a:solidFill>
              <a:latin typeface="+mn-lt"/>
            </a:endParaRPr>
          </a:p>
        </p:txBody>
      </p:sp>
      <p:pic>
        <p:nvPicPr>
          <p:cNvPr id="2" name="Graphic 1" descr="Presentation with checklist with solid fill"/>
          <p:cNvPicPr>
            <a:picLocks noChangeAspect="1"/>
          </p:cNvPicPr>
          <p:nvPr/>
        </p:nvPicPr>
        <p:blipFill rotWithShape="1">
          <a:blip r:embed="rId1">
            <a:extLst>
              <a:ext uri="{96DAC541-7B7A-43D3-8B79-37D633B846F1}">
                <asvg:svgBlip xmlns:asvg="http://schemas.microsoft.com/office/drawing/2016/SVG/main" r:embed="rId2"/>
              </a:ext>
            </a:extLst>
          </a:blip>
          <a:srcRect l="7515" t="10396" r="9870" b="8883"/>
          <a:stretch>
            <a:fillRect/>
          </a:stretch>
        </p:blipFill>
        <p:spPr>
          <a:xfrm>
            <a:off x="3094566" y="1881249"/>
            <a:ext cx="2954867" cy="2887133"/>
          </a:xfrm>
          <a:prstGeom prst="rect">
            <a:avLst/>
          </a:prstGeom>
        </p:spPr>
      </p:pic>
      <p:sp>
        <p:nvSpPr>
          <p:cNvPr id="5" name="TextBox 4"/>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endParaRPr lang="en-US" dirty="0"/>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endParaRPr lang="en-US" dirty="0"/>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endParaRPr lang="en-US" dirty="0"/>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Proposed Solution</a:t>
            </a:r>
            <a:endParaRPr lang="en-US" sz="1600" b="1" dirty="0">
              <a:solidFill>
                <a:srgbClr val="213163"/>
              </a:solidFill>
              <a:latin typeface="+mn-lt"/>
            </a:endParaRPr>
          </a:p>
        </p:txBody>
      </p:sp>
      <p:sp>
        <p:nvSpPr>
          <p:cNvPr id="3" name="TextBox 2"/>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endParaRPr lang="en-US" sz="1600" b="1" dirty="0">
              <a:solidFill>
                <a:srgbClr val="213163"/>
              </a:solidFill>
            </a:endParaRPr>
          </a:p>
        </p:txBody>
      </p:sp>
      <p:sp>
        <p:nvSpPr>
          <p:cNvPr id="7" name="TextBox 6"/>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p:cNvCxnSpPr>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p:cNvCxnSpPr>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p:cNvCxnSpPr>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endParaRPr lang="en-US" sz="1600" b="1" dirty="0">
              <a:solidFill>
                <a:srgbClr val="213163"/>
              </a:solidFill>
            </a:endParaRPr>
          </a:p>
        </p:txBody>
      </p:sp>
      <p:sp>
        <p:nvSpPr>
          <p:cNvPr id="3" name="Google Shape;62;g5fab984687_2_0"/>
          <p:cNvSpPr txBox="1"/>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endParaRPr lang="en-US" sz="1350"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endParaRPr lang="en-US" sz="1350"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3622</Words>
  <Application>WPS Presentation</Application>
  <PresentationFormat>On-screen Show (16:9)</PresentationFormat>
  <Paragraphs>111</Paragraphs>
  <Slides>12</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Arial</vt:lpstr>
      <vt:lpstr>Calibri</vt:lpstr>
      <vt:lpstr>Times New Roman</vt:lpstr>
      <vt:lpstr>Söhne</vt:lpstr>
      <vt:lpstr>AMGDT</vt:lpstr>
      <vt:lpstr>Microsoft YaHei</vt:lpstr>
      <vt:lpstr>Arial Unicode MS</vt:lpstr>
      <vt:lpstr>Simple Light</vt:lpstr>
      <vt:lpstr>PowerPoint 演示文稿</vt:lpstr>
      <vt:lpstr>PowerPoint 演示文稿</vt:lpstr>
      <vt:lpstr>Course 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173</cp:revision>
  <dcterms:created xsi:type="dcterms:W3CDTF">2024-04-17T05:42:58Z</dcterms:created>
  <dcterms:modified xsi:type="dcterms:W3CDTF">2024-04-17T05:44:12Z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D188F9FFE08A42E48C9C2A328DA4BE98</vt:lpwstr>
  </property>
  <property fmtid="{D5CDD505-2E9C-101B-9397-08002B2CF9AE}" pid="4" name="KSOProductBuildVer">
    <vt:lpwstr>1033-11.2.0.11219</vt:lpwstr>
  </property>
</Properties>
</file>